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96" d="100"/>
          <a:sy n="96" d="100"/>
        </p:scale>
        <p:origin x="86"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jpg>
</file>

<file path=ppt/media/image4.png>
</file>

<file path=ppt/media/media1.m4a>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E0319-F997-46D4-954E-6945D6E80F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91A1AC-CFF3-4333-9B27-FDD892DC85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9B0EEA9-7FE0-43C8-AA33-7DE7ED5DC1E2}"/>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5" name="Footer Placeholder 4">
            <a:extLst>
              <a:ext uri="{FF2B5EF4-FFF2-40B4-BE49-F238E27FC236}">
                <a16:creationId xmlns:a16="http://schemas.microsoft.com/office/drawing/2014/main" id="{1D0B6A2B-DA84-4E59-9000-CFD0013A5F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6D7ED8-5130-46CF-BCBC-CC844986B0BE}"/>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41639474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3B004-6350-4E75-9B96-C48A205187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C508AF-0E2B-45E8-819E-7D0A638698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2E1062-8902-4B07-96AA-1342E931B827}"/>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5" name="Footer Placeholder 4">
            <a:extLst>
              <a:ext uri="{FF2B5EF4-FFF2-40B4-BE49-F238E27FC236}">
                <a16:creationId xmlns:a16="http://schemas.microsoft.com/office/drawing/2014/main" id="{7A0C2990-6D73-468D-9344-99B7FE292E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8A7426-6671-4D13-8613-DF1738FEFF60}"/>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1265365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CDEA69-1EBC-45DD-B16D-05472FF099C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72D2212-959D-4326-949F-D3E993B2C8F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4B20C-B87A-4376-82FC-3BEB4C65D016}"/>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5" name="Footer Placeholder 4">
            <a:extLst>
              <a:ext uri="{FF2B5EF4-FFF2-40B4-BE49-F238E27FC236}">
                <a16:creationId xmlns:a16="http://schemas.microsoft.com/office/drawing/2014/main" id="{5716E97C-2B22-4A93-8536-854FA69ABB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2879B8-FD82-4D38-B207-C7208531D8D1}"/>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1517409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1CAC7-9F18-44F8-985B-DF39E65114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F70782-B967-4D65-8104-675A3051DA4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414CF9-0AF6-4826-98AC-2F36B55E0A0F}"/>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5" name="Footer Placeholder 4">
            <a:extLst>
              <a:ext uri="{FF2B5EF4-FFF2-40B4-BE49-F238E27FC236}">
                <a16:creationId xmlns:a16="http://schemas.microsoft.com/office/drawing/2014/main" id="{BC2DAFE2-26C3-4E68-B3FB-DC20B9BF5C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13CD3E-A3BA-4EA3-8D4C-6BF3852D5566}"/>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1568825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D77E9-97DB-4E44-89E5-6D66536AF6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4D0740A-DC03-41AF-A318-337AB84584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99F42-53C7-4C03-8FD3-0EC6BF2BFC2D}"/>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5" name="Footer Placeholder 4">
            <a:extLst>
              <a:ext uri="{FF2B5EF4-FFF2-40B4-BE49-F238E27FC236}">
                <a16:creationId xmlns:a16="http://schemas.microsoft.com/office/drawing/2014/main" id="{63F6CE02-12AD-4250-9EA8-E961E58C87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D9F9E3-D0D6-4853-A1F4-F99D3B7F7327}"/>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4243456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41B6A-4A09-4FA7-8E2D-CB0ACED8D9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2BAC67-326A-4A99-B239-C3CC872990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96AB80-0AB9-4FDE-8B10-EF7711566BC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E32D2A4-A8BD-4FE1-A20D-9D1EFB50B146}"/>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6" name="Footer Placeholder 5">
            <a:extLst>
              <a:ext uri="{FF2B5EF4-FFF2-40B4-BE49-F238E27FC236}">
                <a16:creationId xmlns:a16="http://schemas.microsoft.com/office/drawing/2014/main" id="{104CC12E-A7C6-4577-9D92-C78BF97AA3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5CC865-13C1-421A-985A-6211F364BD16}"/>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2560551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6884D7-08F5-4927-B321-3495EB8047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99883A6-E52E-4351-9051-0780FB56F9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A2A270C-1AC2-41A0-B5CC-D1838785BF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7C02F35-4149-4219-BDAC-3140F196A6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4C66A0-2865-4E9B-9A6B-4848EB1FE8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FD03D5-BD9C-4271-A460-A3A74D2F2D39}"/>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8" name="Footer Placeholder 7">
            <a:extLst>
              <a:ext uri="{FF2B5EF4-FFF2-40B4-BE49-F238E27FC236}">
                <a16:creationId xmlns:a16="http://schemas.microsoft.com/office/drawing/2014/main" id="{AC17C303-750B-4045-BE0F-BA95B18CC12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6E06093-8166-4044-8FFD-8570C1B8AD7C}"/>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931351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D76C7-222D-4C08-9C6A-C62E48923C3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7FC73C-D92E-4B54-B104-8B77A1D1D1F5}"/>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4" name="Footer Placeholder 3">
            <a:extLst>
              <a:ext uri="{FF2B5EF4-FFF2-40B4-BE49-F238E27FC236}">
                <a16:creationId xmlns:a16="http://schemas.microsoft.com/office/drawing/2014/main" id="{5483B8BC-D54D-4954-A7A8-0DCE9A61C8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2F01C1-123D-4931-ACA4-4CF2A9D48301}"/>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3102228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7CE2E6-77B1-4324-8763-3A5873AC3427}"/>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3" name="Footer Placeholder 2">
            <a:extLst>
              <a:ext uri="{FF2B5EF4-FFF2-40B4-BE49-F238E27FC236}">
                <a16:creationId xmlns:a16="http://schemas.microsoft.com/office/drawing/2014/main" id="{D28E97A5-C910-42E6-9D5A-5FF245E520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F50E91A-16CD-46B6-832E-A85D3D46F798}"/>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2172153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C4197-C63E-4F65-B3F7-AE80D0AFA4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CE73A3-DEEC-442F-9FF4-81577FBC095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4705A4-FDB5-4DBE-A8F6-FCADF13C07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EFDAD5-7446-43EA-A2B2-4640E90B347D}"/>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6" name="Footer Placeholder 5">
            <a:extLst>
              <a:ext uri="{FF2B5EF4-FFF2-40B4-BE49-F238E27FC236}">
                <a16:creationId xmlns:a16="http://schemas.microsoft.com/office/drawing/2014/main" id="{740C6F67-A823-4791-ACE8-0453E97BF2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7822F1-56E9-4E1E-A03B-F2B38898D114}"/>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826411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1F541-A18F-4476-9144-F02DFC82D2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AA0635-DA9F-4307-BD09-257C1CE374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B5A5694-3E42-4CAF-8931-052EBDB2EB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89EAE3-B9DF-4010-988E-3BCE4D51BBC4}"/>
              </a:ext>
            </a:extLst>
          </p:cNvPr>
          <p:cNvSpPr>
            <a:spLocks noGrp="1"/>
          </p:cNvSpPr>
          <p:nvPr>
            <p:ph type="dt" sz="half" idx="10"/>
          </p:nvPr>
        </p:nvSpPr>
        <p:spPr/>
        <p:txBody>
          <a:bodyPr/>
          <a:lstStyle/>
          <a:p>
            <a:fld id="{A3672329-4F16-4201-9845-780CCED984F7}" type="datetimeFigureOut">
              <a:rPr lang="en-US" smtClean="0"/>
              <a:t>10/1/2025</a:t>
            </a:fld>
            <a:endParaRPr lang="en-US"/>
          </a:p>
        </p:txBody>
      </p:sp>
      <p:sp>
        <p:nvSpPr>
          <p:cNvPr id="6" name="Footer Placeholder 5">
            <a:extLst>
              <a:ext uri="{FF2B5EF4-FFF2-40B4-BE49-F238E27FC236}">
                <a16:creationId xmlns:a16="http://schemas.microsoft.com/office/drawing/2014/main" id="{579FAFD6-DC44-4C98-824B-1C1301890C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ED3EA7-988B-4DAD-8B12-84B12615C221}"/>
              </a:ext>
            </a:extLst>
          </p:cNvPr>
          <p:cNvSpPr>
            <a:spLocks noGrp="1"/>
          </p:cNvSpPr>
          <p:nvPr>
            <p:ph type="sldNum" sz="quarter" idx="12"/>
          </p:nvPr>
        </p:nvSpPr>
        <p:spPr/>
        <p:txBody>
          <a:bodyPr/>
          <a:lstStyle/>
          <a:p>
            <a:fld id="{2523179A-AE80-440D-892E-ED1A232D2646}" type="slidenum">
              <a:rPr lang="en-US" smtClean="0"/>
              <a:t>‹#›</a:t>
            </a:fld>
            <a:endParaRPr lang="en-US"/>
          </a:p>
        </p:txBody>
      </p:sp>
    </p:spTree>
    <p:extLst>
      <p:ext uri="{BB962C8B-B14F-4D97-AF65-F5344CB8AC3E}">
        <p14:creationId xmlns:p14="http://schemas.microsoft.com/office/powerpoint/2010/main" val="259146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CFFB8A-56B6-4FB5-BAC4-6B097FDE3F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83C2BD-155B-4324-B6A9-35CEAB89B3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FAAE4E-E5DE-450C-B8CF-14BA26E5F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672329-4F16-4201-9845-780CCED984F7}" type="datetimeFigureOut">
              <a:rPr lang="en-US" smtClean="0"/>
              <a:t>10/1/2025</a:t>
            </a:fld>
            <a:endParaRPr lang="en-US"/>
          </a:p>
        </p:txBody>
      </p:sp>
      <p:sp>
        <p:nvSpPr>
          <p:cNvPr id="5" name="Footer Placeholder 4">
            <a:extLst>
              <a:ext uri="{FF2B5EF4-FFF2-40B4-BE49-F238E27FC236}">
                <a16:creationId xmlns:a16="http://schemas.microsoft.com/office/drawing/2014/main" id="{E8D57599-CFC6-46AA-9B49-6EA134F14B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6E1C042-D8E4-48F0-9B63-1EA83BA854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23179A-AE80-440D-892E-ED1A232D2646}" type="slidenum">
              <a:rPr lang="en-US" smtClean="0"/>
              <a:t>‹#›</a:t>
            </a:fld>
            <a:endParaRPr lang="en-US"/>
          </a:p>
        </p:txBody>
      </p:sp>
    </p:spTree>
    <p:extLst>
      <p:ext uri="{BB962C8B-B14F-4D97-AF65-F5344CB8AC3E}">
        <p14:creationId xmlns:p14="http://schemas.microsoft.com/office/powerpoint/2010/main" val="9448493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7213F-6C13-4F42-A9B7-96B740451B60}"/>
              </a:ext>
            </a:extLst>
          </p:cNvPr>
          <p:cNvSpPr>
            <a:spLocks noGrp="1"/>
          </p:cNvSpPr>
          <p:nvPr>
            <p:ph type="ctrTitle"/>
          </p:nvPr>
        </p:nvSpPr>
        <p:spPr/>
        <p:txBody>
          <a:bodyPr/>
          <a:lstStyle/>
          <a:p>
            <a:r>
              <a:rPr lang="en-US" b="1" i="0" dirty="0" err="1">
                <a:solidFill>
                  <a:srgbClr val="000000"/>
                </a:solidFill>
                <a:effectLst/>
                <a:latin typeface="Arial" panose="020B0604020202020204" pitchFamily="34" charset="0"/>
              </a:rPr>
              <a:t>Giới</a:t>
            </a:r>
            <a:r>
              <a:rPr lang="en-US" b="1" i="0" dirty="0">
                <a:solidFill>
                  <a:srgbClr val="000000"/>
                </a:solidFill>
                <a:effectLst/>
                <a:latin typeface="Arial" panose="020B0604020202020204" pitchFamily="34" charset="0"/>
              </a:rPr>
              <a:t> </a:t>
            </a:r>
            <a:r>
              <a:rPr lang="en-US" b="1" i="0" dirty="0" err="1">
                <a:solidFill>
                  <a:srgbClr val="000000"/>
                </a:solidFill>
                <a:effectLst/>
                <a:latin typeface="Arial" panose="020B0604020202020204" pitchFamily="34" charset="0"/>
              </a:rPr>
              <a:t>thiệu</a:t>
            </a:r>
            <a:r>
              <a:rPr lang="en-US" b="1" i="0" dirty="0">
                <a:solidFill>
                  <a:srgbClr val="000000"/>
                </a:solidFill>
                <a:effectLst/>
                <a:latin typeface="Arial" panose="020B0604020202020204" pitchFamily="34" charset="0"/>
              </a:rPr>
              <a:t> du </a:t>
            </a:r>
            <a:r>
              <a:rPr lang="en-US" b="1" i="0" dirty="0" err="1">
                <a:solidFill>
                  <a:srgbClr val="000000"/>
                </a:solidFill>
                <a:effectLst/>
                <a:latin typeface="Arial" panose="020B0604020202020204" pitchFamily="34" charset="0"/>
              </a:rPr>
              <a:t>lịch</a:t>
            </a:r>
            <a:r>
              <a:rPr lang="en-US" b="1" i="0" dirty="0">
                <a:solidFill>
                  <a:srgbClr val="000000"/>
                </a:solidFill>
                <a:effectLst/>
                <a:latin typeface="Arial" panose="020B0604020202020204" pitchFamily="34" charset="0"/>
              </a:rPr>
              <a:t> </a:t>
            </a:r>
            <a:r>
              <a:rPr lang="en-US" b="1" i="0" dirty="0" err="1">
                <a:solidFill>
                  <a:srgbClr val="000000"/>
                </a:solidFill>
                <a:effectLst/>
                <a:latin typeface="Arial" panose="020B0604020202020204" pitchFamily="34" charset="0"/>
              </a:rPr>
              <a:t>Việt</a:t>
            </a:r>
            <a:r>
              <a:rPr lang="en-US" b="1" i="0" dirty="0">
                <a:solidFill>
                  <a:srgbClr val="000000"/>
                </a:solidFill>
                <a:effectLst/>
                <a:latin typeface="Arial" panose="020B0604020202020204" pitchFamily="34" charset="0"/>
              </a:rPr>
              <a:t> Nam</a:t>
            </a:r>
            <a:endParaRPr lang="en-US" dirty="0"/>
          </a:p>
        </p:txBody>
      </p:sp>
      <p:sp>
        <p:nvSpPr>
          <p:cNvPr id="3" name="Subtitle 2">
            <a:extLst>
              <a:ext uri="{FF2B5EF4-FFF2-40B4-BE49-F238E27FC236}">
                <a16:creationId xmlns:a16="http://schemas.microsoft.com/office/drawing/2014/main" id="{99C50E77-2914-41FD-8243-0A9B069BD5F2}"/>
              </a:ext>
            </a:extLst>
          </p:cNvPr>
          <p:cNvSpPr>
            <a:spLocks noGrp="1"/>
          </p:cNvSpPr>
          <p:nvPr>
            <p:ph type="subTitle" idx="1"/>
          </p:nvPr>
        </p:nvSpPr>
        <p:spPr/>
        <p:txBody>
          <a:bodyPr/>
          <a:lstStyle/>
          <a:p>
            <a:r>
              <a:rPr lang="en-US" dirty="0"/>
              <a:t>MR’KYEN</a:t>
            </a:r>
          </a:p>
        </p:txBody>
      </p:sp>
      <p:pic>
        <p:nvPicPr>
          <p:cNvPr id="6" name="snaptik.vn_0uVeA">
            <a:hlinkClick r:id="" action="ppaction://media"/>
            <a:extLst>
              <a:ext uri="{FF2B5EF4-FFF2-40B4-BE49-F238E27FC236}">
                <a16:creationId xmlns:a16="http://schemas.microsoft.com/office/drawing/2014/main" id="{791118F1-B143-47AF-B00F-D941567895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04637" y="41744"/>
            <a:ext cx="487363" cy="487363"/>
          </a:xfrm>
          <a:prstGeom prst="rect">
            <a:avLst/>
          </a:prstGeom>
        </p:spPr>
      </p:pic>
    </p:spTree>
    <p:extLst>
      <p:ext uri="{BB962C8B-B14F-4D97-AF65-F5344CB8AC3E}">
        <p14:creationId xmlns:p14="http://schemas.microsoft.com/office/powerpoint/2010/main" val="360588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repeatCount="indefinite"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BDEA7-FC8D-4CF6-84D0-D294682E93E1}"/>
              </a:ext>
            </a:extLst>
          </p:cNvPr>
          <p:cNvSpPr>
            <a:spLocks noGrp="1"/>
          </p:cNvSpPr>
          <p:nvPr>
            <p:ph type="title"/>
          </p:nvPr>
        </p:nvSpPr>
        <p:spPr/>
        <p:txBody>
          <a:bodyPr/>
          <a:lstStyle/>
          <a:p>
            <a:r>
              <a:rPr lang="en-US" dirty="0" err="1"/>
              <a:t>Điểm</a:t>
            </a:r>
            <a:r>
              <a:rPr lang="en-US" dirty="0"/>
              <a:t> </a:t>
            </a:r>
            <a:r>
              <a:rPr lang="en-US" dirty="0" err="1"/>
              <a:t>thu</a:t>
            </a:r>
            <a:r>
              <a:rPr lang="en-US" dirty="0"/>
              <a:t> </a:t>
            </a:r>
            <a:r>
              <a:rPr lang="en-US" dirty="0" err="1"/>
              <a:t>hút</a:t>
            </a:r>
            <a:r>
              <a:rPr lang="en-US" dirty="0"/>
              <a:t> </a:t>
            </a:r>
            <a:r>
              <a:rPr lang="en-US" dirty="0" err="1"/>
              <a:t>chính</a:t>
            </a:r>
            <a:r>
              <a:rPr lang="en-US" dirty="0"/>
              <a:t> :</a:t>
            </a:r>
          </a:p>
        </p:txBody>
      </p:sp>
      <p:sp>
        <p:nvSpPr>
          <p:cNvPr id="3" name="Content Placeholder 2">
            <a:extLst>
              <a:ext uri="{FF2B5EF4-FFF2-40B4-BE49-F238E27FC236}">
                <a16:creationId xmlns:a16="http://schemas.microsoft.com/office/drawing/2014/main" id="{AEE0537A-9CAE-4B46-AAD8-D54841F36C50}"/>
              </a:ext>
            </a:extLst>
          </p:cNvPr>
          <p:cNvSpPr>
            <a:spLocks noGrp="1"/>
          </p:cNvSpPr>
          <p:nvPr>
            <p:ph idx="1"/>
          </p:nvPr>
        </p:nvSpPr>
        <p:spPr/>
        <p:txBody>
          <a:bodyPr/>
          <a:lstStyle/>
          <a:p>
            <a:r>
              <a:rPr lang="en-US" b="1" i="0" dirty="0" err="1">
                <a:effectLst/>
                <a:latin typeface="Google Sans"/>
              </a:rPr>
              <a:t>Thiên</a:t>
            </a:r>
            <a:r>
              <a:rPr lang="en-US" b="1" i="0" dirty="0">
                <a:effectLst/>
                <a:latin typeface="Google Sans"/>
              </a:rPr>
              <a:t> </a:t>
            </a:r>
            <a:r>
              <a:rPr lang="en-US" b="1" i="0" dirty="0" err="1">
                <a:effectLst/>
                <a:latin typeface="Google Sans"/>
              </a:rPr>
              <a:t>nhiên</a:t>
            </a:r>
            <a:r>
              <a:rPr lang="en-US" b="1" i="0" dirty="0">
                <a:effectLst/>
                <a:latin typeface="Google Sans"/>
              </a:rPr>
              <a:t> </a:t>
            </a:r>
            <a:r>
              <a:rPr lang="en-US" b="1" i="0" dirty="0" err="1">
                <a:effectLst/>
                <a:latin typeface="Google Sans"/>
              </a:rPr>
              <a:t>đa</a:t>
            </a:r>
            <a:r>
              <a:rPr lang="en-US" b="1" i="0" dirty="0">
                <a:effectLst/>
                <a:latin typeface="Google Sans"/>
              </a:rPr>
              <a:t> </a:t>
            </a:r>
            <a:r>
              <a:rPr lang="en-US" b="1" i="0" dirty="0" err="1">
                <a:effectLst/>
                <a:latin typeface="Google Sans"/>
              </a:rPr>
              <a:t>dạng:</a:t>
            </a:r>
            <a:r>
              <a:rPr lang="en-US" b="0" i="0" dirty="0" err="1">
                <a:effectLst/>
                <a:latin typeface="Google Sans"/>
              </a:rPr>
              <a:t>Từ</a:t>
            </a:r>
            <a:r>
              <a:rPr lang="en-US" b="0" i="0" dirty="0">
                <a:effectLst/>
                <a:latin typeface="Google Sans"/>
              </a:rPr>
              <a:t> </a:t>
            </a:r>
            <a:r>
              <a:rPr lang="en-US" b="0" i="0" dirty="0" err="1">
                <a:effectLst/>
                <a:latin typeface="Google Sans"/>
              </a:rPr>
              <a:t>núi</a:t>
            </a:r>
            <a:r>
              <a:rPr lang="en-US" b="0" i="0" dirty="0">
                <a:effectLst/>
                <a:latin typeface="Google Sans"/>
              </a:rPr>
              <a:t> non </a:t>
            </a:r>
            <a:r>
              <a:rPr lang="en-US" b="0" i="0" dirty="0" err="1">
                <a:effectLst/>
                <a:latin typeface="Google Sans"/>
              </a:rPr>
              <a:t>hùng</a:t>
            </a:r>
            <a:r>
              <a:rPr lang="en-US" b="0" i="0" dirty="0">
                <a:effectLst/>
                <a:latin typeface="Google Sans"/>
              </a:rPr>
              <a:t> </a:t>
            </a:r>
            <a:r>
              <a:rPr lang="en-US" b="0" i="0" dirty="0" err="1">
                <a:effectLst/>
                <a:latin typeface="Google Sans"/>
              </a:rPr>
              <a:t>vĩ</a:t>
            </a:r>
            <a:r>
              <a:rPr lang="en-US" b="0" i="0" dirty="0">
                <a:effectLst/>
                <a:latin typeface="Google Sans"/>
              </a:rPr>
              <a:t> ở Sapa, </a:t>
            </a:r>
            <a:r>
              <a:rPr lang="en-US" b="0" i="0" dirty="0" err="1">
                <a:effectLst/>
                <a:latin typeface="Google Sans"/>
              </a:rPr>
              <a:t>ruộng</a:t>
            </a:r>
            <a:r>
              <a:rPr lang="en-US" b="0" i="0" dirty="0">
                <a:effectLst/>
                <a:latin typeface="Google Sans"/>
              </a:rPr>
              <a:t> </a:t>
            </a:r>
            <a:r>
              <a:rPr lang="en-US" b="0" i="0" dirty="0" err="1">
                <a:effectLst/>
                <a:latin typeface="Google Sans"/>
              </a:rPr>
              <a:t>bậc</a:t>
            </a:r>
            <a:r>
              <a:rPr lang="en-US" b="0" i="0" dirty="0">
                <a:effectLst/>
                <a:latin typeface="Google Sans"/>
              </a:rPr>
              <a:t> thang </a:t>
            </a:r>
            <a:r>
              <a:rPr lang="en-US" b="0" i="0" dirty="0" err="1">
                <a:effectLst/>
                <a:latin typeface="Google Sans"/>
              </a:rPr>
              <a:t>Tây</a:t>
            </a:r>
            <a:r>
              <a:rPr lang="en-US" b="0" i="0" dirty="0">
                <a:effectLst/>
                <a:latin typeface="Google Sans"/>
              </a:rPr>
              <a:t> </a:t>
            </a:r>
            <a:r>
              <a:rPr lang="en-US" b="0" i="0" dirty="0" err="1">
                <a:effectLst/>
                <a:latin typeface="Google Sans"/>
              </a:rPr>
              <a:t>Bắc</a:t>
            </a:r>
            <a:r>
              <a:rPr lang="en-US" b="0" i="0" dirty="0">
                <a:effectLst/>
                <a:latin typeface="Google Sans"/>
              </a:rPr>
              <a:t> </a:t>
            </a:r>
            <a:r>
              <a:rPr lang="en-US" b="0" i="0" dirty="0" err="1">
                <a:effectLst/>
                <a:latin typeface="Google Sans"/>
              </a:rPr>
              <a:t>đến</a:t>
            </a:r>
            <a:r>
              <a:rPr lang="en-US" b="0" i="0" dirty="0">
                <a:effectLst/>
                <a:latin typeface="Google Sans"/>
              </a:rPr>
              <a:t> </a:t>
            </a:r>
            <a:r>
              <a:rPr lang="en-US" b="0" i="0" dirty="0" err="1">
                <a:effectLst/>
                <a:latin typeface="Google Sans"/>
              </a:rPr>
              <a:t>bờ</a:t>
            </a:r>
            <a:r>
              <a:rPr lang="en-US" b="0" i="0" dirty="0">
                <a:effectLst/>
                <a:latin typeface="Google Sans"/>
              </a:rPr>
              <a:t> </a:t>
            </a:r>
            <a:r>
              <a:rPr lang="en-US" b="0" i="0" dirty="0" err="1">
                <a:effectLst/>
                <a:latin typeface="Google Sans"/>
              </a:rPr>
              <a:t>biển</a:t>
            </a:r>
            <a:r>
              <a:rPr lang="en-US" b="0" i="0" dirty="0">
                <a:effectLst/>
                <a:latin typeface="Google Sans"/>
              </a:rPr>
              <a:t> </a:t>
            </a:r>
            <a:r>
              <a:rPr lang="en-US" b="0" i="0" dirty="0" err="1">
                <a:effectLst/>
                <a:latin typeface="Google Sans"/>
              </a:rPr>
              <a:t>đẹp</a:t>
            </a:r>
            <a:r>
              <a:rPr lang="en-US" b="0" i="0" dirty="0">
                <a:effectLst/>
                <a:latin typeface="Google Sans"/>
              </a:rPr>
              <a:t> ở </a:t>
            </a:r>
            <a:r>
              <a:rPr lang="en-US" b="0" i="0" dirty="0" err="1">
                <a:effectLst/>
                <a:latin typeface="Google Sans"/>
              </a:rPr>
              <a:t>Phú</a:t>
            </a:r>
            <a:r>
              <a:rPr lang="en-US" b="0" i="0" dirty="0">
                <a:effectLst/>
                <a:latin typeface="Google Sans"/>
              </a:rPr>
              <a:t> </a:t>
            </a:r>
            <a:r>
              <a:rPr lang="en-US" b="0" i="0" dirty="0" err="1">
                <a:effectLst/>
                <a:latin typeface="Google Sans"/>
              </a:rPr>
              <a:t>Quốc</a:t>
            </a:r>
            <a:r>
              <a:rPr lang="en-US" b="0" i="0" dirty="0">
                <a:effectLst/>
                <a:latin typeface="Google Sans"/>
              </a:rPr>
              <a:t>, </a:t>
            </a:r>
            <a:r>
              <a:rPr lang="en-US" b="0" i="0" dirty="0" err="1">
                <a:effectLst/>
                <a:latin typeface="Google Sans"/>
              </a:rPr>
              <a:t>Đà</a:t>
            </a:r>
            <a:r>
              <a:rPr lang="en-US" b="0" i="0" dirty="0">
                <a:effectLst/>
                <a:latin typeface="Google Sans"/>
              </a:rPr>
              <a:t> </a:t>
            </a:r>
            <a:r>
              <a:rPr lang="en-US" b="0" i="0" dirty="0" err="1">
                <a:effectLst/>
                <a:latin typeface="Google Sans"/>
              </a:rPr>
              <a:t>Nẵng</a:t>
            </a:r>
            <a:r>
              <a:rPr lang="en-US" b="0" i="0" dirty="0">
                <a:effectLst/>
                <a:latin typeface="Google Sans"/>
              </a:rPr>
              <a:t>, </a:t>
            </a:r>
            <a:r>
              <a:rPr lang="en-US" b="0" i="0" dirty="0" err="1">
                <a:effectLst/>
                <a:latin typeface="Google Sans"/>
              </a:rPr>
              <a:t>và</a:t>
            </a:r>
            <a:r>
              <a:rPr lang="en-US" b="0" i="0" dirty="0">
                <a:effectLst/>
                <a:latin typeface="Google Sans"/>
              </a:rPr>
              <a:t> </a:t>
            </a:r>
            <a:r>
              <a:rPr lang="en-US" b="0" i="0" dirty="0" err="1">
                <a:effectLst/>
                <a:latin typeface="Google Sans"/>
              </a:rPr>
              <a:t>các</a:t>
            </a:r>
            <a:r>
              <a:rPr lang="en-US" b="0" i="0" dirty="0">
                <a:effectLst/>
                <a:latin typeface="Google Sans"/>
              </a:rPr>
              <a:t> hang </a:t>
            </a:r>
            <a:r>
              <a:rPr lang="en-US" b="0" i="0" dirty="0" err="1">
                <a:effectLst/>
                <a:latin typeface="Google Sans"/>
              </a:rPr>
              <a:t>động</a:t>
            </a:r>
            <a:r>
              <a:rPr lang="en-US" b="0" i="0" dirty="0">
                <a:effectLst/>
                <a:latin typeface="Google Sans"/>
              </a:rPr>
              <a:t> </a:t>
            </a:r>
            <a:r>
              <a:rPr lang="en-US" b="0" i="0" dirty="0" err="1">
                <a:effectLst/>
                <a:latin typeface="Google Sans"/>
              </a:rPr>
              <a:t>kỳ</a:t>
            </a:r>
            <a:r>
              <a:rPr lang="en-US" b="0" i="0" dirty="0">
                <a:effectLst/>
                <a:latin typeface="Google Sans"/>
              </a:rPr>
              <a:t> </a:t>
            </a:r>
            <a:r>
              <a:rPr lang="en-US" b="0" i="0" dirty="0" err="1">
                <a:effectLst/>
                <a:latin typeface="Google Sans"/>
              </a:rPr>
              <a:t>ảo</a:t>
            </a:r>
            <a:r>
              <a:rPr lang="en-US" b="0" i="0" dirty="0">
                <a:effectLst/>
                <a:latin typeface="Google Sans"/>
              </a:rPr>
              <a:t> ở </a:t>
            </a:r>
            <a:r>
              <a:rPr lang="en-US" b="0" i="0" dirty="0" err="1">
                <a:effectLst/>
                <a:latin typeface="Google Sans"/>
              </a:rPr>
              <a:t>Phong</a:t>
            </a:r>
            <a:r>
              <a:rPr lang="en-US" b="0" i="0" dirty="0">
                <a:effectLst/>
                <a:latin typeface="Google Sans"/>
              </a:rPr>
              <a:t> </a:t>
            </a:r>
            <a:r>
              <a:rPr lang="en-US" b="0" i="0" dirty="0" err="1">
                <a:effectLst/>
                <a:latin typeface="Google Sans"/>
              </a:rPr>
              <a:t>Nha-Kẻ</a:t>
            </a:r>
            <a:r>
              <a:rPr lang="en-US" b="0" i="0" dirty="0">
                <a:effectLst/>
                <a:latin typeface="Google Sans"/>
              </a:rPr>
              <a:t> </a:t>
            </a:r>
            <a:r>
              <a:rPr lang="en-US" b="0" i="0" dirty="0" err="1">
                <a:effectLst/>
                <a:latin typeface="Google Sans"/>
              </a:rPr>
              <a:t>Bàng</a:t>
            </a:r>
            <a:r>
              <a:rPr lang="en-US" b="0" i="0" dirty="0">
                <a:effectLst/>
                <a:latin typeface="Google Sans"/>
              </a:rPr>
              <a:t>. </a:t>
            </a:r>
          </a:p>
          <a:p>
            <a:r>
              <a:rPr lang="vi-VN" b="1" i="0" dirty="0">
                <a:effectLst/>
                <a:latin typeface="Google Sans"/>
              </a:rPr>
              <a:t>Di sản văn hóa và lịch sử:</a:t>
            </a:r>
            <a:r>
              <a:rPr lang="vi-VN" b="0" i="0" dirty="0">
                <a:effectLst/>
                <a:latin typeface="Google Sans"/>
              </a:rPr>
              <a:t>Việt Nam có nhiều di tích lịch sử và văn hóa, trong đó nhiều di sản được UNESCO công nhận như Vịnh Hạ Long, Cố đô Huế, Phố cổ Hội An, Thánh địa Mỹ Sơn, và Quần thể danh thắng Tràng An</a:t>
            </a:r>
            <a:r>
              <a:rPr lang="vi-VN" b="0" i="0" dirty="0">
                <a:solidFill>
                  <a:srgbClr val="C3C6D6"/>
                </a:solidFill>
                <a:effectLst/>
                <a:latin typeface="Google Sans"/>
              </a:rPr>
              <a:t>. </a:t>
            </a:r>
            <a:endParaRPr lang="en-US" b="0" i="0" dirty="0">
              <a:solidFill>
                <a:srgbClr val="C3C6D6"/>
              </a:solidFill>
              <a:effectLst/>
              <a:latin typeface="Google Sans"/>
            </a:endParaRPr>
          </a:p>
          <a:p>
            <a:r>
              <a:rPr lang="en-US" b="1" i="0" dirty="0" err="1">
                <a:effectLst/>
                <a:latin typeface="Google Sans"/>
              </a:rPr>
              <a:t>Ẩm</a:t>
            </a:r>
            <a:r>
              <a:rPr lang="en-US" b="1" i="0" dirty="0">
                <a:effectLst/>
                <a:latin typeface="Google Sans"/>
              </a:rPr>
              <a:t> </a:t>
            </a:r>
            <a:r>
              <a:rPr lang="en-US" b="1" i="0" dirty="0" err="1">
                <a:effectLst/>
                <a:latin typeface="Google Sans"/>
              </a:rPr>
              <a:t>thực</a:t>
            </a:r>
            <a:r>
              <a:rPr lang="en-US" b="1" i="0" dirty="0">
                <a:effectLst/>
                <a:latin typeface="Google Sans"/>
              </a:rPr>
              <a:t> </a:t>
            </a:r>
            <a:r>
              <a:rPr lang="en-US" b="1" i="0" dirty="0" err="1">
                <a:effectLst/>
                <a:latin typeface="Google Sans"/>
              </a:rPr>
              <a:t>phong</a:t>
            </a:r>
            <a:r>
              <a:rPr lang="en-US" b="1" i="0" dirty="0">
                <a:effectLst/>
                <a:latin typeface="Google Sans"/>
              </a:rPr>
              <a:t> </a:t>
            </a:r>
            <a:r>
              <a:rPr lang="en-US" b="1" i="0" dirty="0" err="1">
                <a:effectLst/>
                <a:latin typeface="Google Sans"/>
              </a:rPr>
              <a:t>phú:</a:t>
            </a:r>
            <a:r>
              <a:rPr lang="en-US" b="0" i="0" dirty="0" err="1">
                <a:effectLst/>
                <a:latin typeface="Google Sans"/>
              </a:rPr>
              <a:t>Nền</a:t>
            </a:r>
            <a:r>
              <a:rPr lang="en-US" b="0" i="0" dirty="0">
                <a:effectLst/>
                <a:latin typeface="Google Sans"/>
              </a:rPr>
              <a:t> </a:t>
            </a:r>
            <a:r>
              <a:rPr lang="en-US" b="0" i="0" dirty="0" err="1">
                <a:effectLst/>
                <a:latin typeface="Google Sans"/>
              </a:rPr>
              <a:t>ẩm</a:t>
            </a:r>
            <a:r>
              <a:rPr lang="en-US" b="0" i="0" dirty="0">
                <a:effectLst/>
                <a:latin typeface="Google Sans"/>
              </a:rPr>
              <a:t> </a:t>
            </a:r>
            <a:r>
              <a:rPr lang="en-US" b="0" i="0" dirty="0" err="1">
                <a:effectLst/>
                <a:latin typeface="Google Sans"/>
              </a:rPr>
              <a:t>thực</a:t>
            </a:r>
            <a:r>
              <a:rPr lang="en-US" b="0" i="0" dirty="0">
                <a:effectLst/>
                <a:latin typeface="Google Sans"/>
              </a:rPr>
              <a:t> </a:t>
            </a:r>
            <a:r>
              <a:rPr lang="en-US" b="0" i="0" dirty="0" err="1">
                <a:effectLst/>
                <a:latin typeface="Google Sans"/>
              </a:rPr>
              <a:t>Việt</a:t>
            </a:r>
            <a:r>
              <a:rPr lang="en-US" b="0" i="0" dirty="0">
                <a:effectLst/>
                <a:latin typeface="Google Sans"/>
              </a:rPr>
              <a:t> Nam </a:t>
            </a:r>
            <a:r>
              <a:rPr lang="en-US" b="0" i="0" dirty="0" err="1">
                <a:effectLst/>
                <a:latin typeface="Google Sans"/>
              </a:rPr>
              <a:t>nổi</a:t>
            </a:r>
            <a:r>
              <a:rPr lang="en-US" b="0" i="0" dirty="0">
                <a:effectLst/>
                <a:latin typeface="Google Sans"/>
              </a:rPr>
              <a:t> </a:t>
            </a:r>
            <a:r>
              <a:rPr lang="en-US" b="0" i="0" dirty="0" err="1">
                <a:effectLst/>
                <a:latin typeface="Google Sans"/>
              </a:rPr>
              <a:t>tiếng</a:t>
            </a:r>
            <a:r>
              <a:rPr lang="en-US" b="0" i="0" dirty="0">
                <a:effectLst/>
                <a:latin typeface="Google Sans"/>
              </a:rPr>
              <a:t> </a:t>
            </a:r>
            <a:r>
              <a:rPr lang="en-US" b="0" i="0" dirty="0" err="1">
                <a:effectLst/>
                <a:latin typeface="Google Sans"/>
              </a:rPr>
              <a:t>với</a:t>
            </a:r>
            <a:r>
              <a:rPr lang="en-US" b="0" i="0" dirty="0">
                <a:effectLst/>
                <a:latin typeface="Google Sans"/>
              </a:rPr>
              <a:t> </a:t>
            </a:r>
            <a:r>
              <a:rPr lang="en-US" b="0" i="0" dirty="0" err="1">
                <a:effectLst/>
                <a:latin typeface="Google Sans"/>
              </a:rPr>
              <a:t>sự</a:t>
            </a:r>
            <a:r>
              <a:rPr lang="en-US" b="0" i="0" dirty="0">
                <a:effectLst/>
                <a:latin typeface="Google Sans"/>
              </a:rPr>
              <a:t> </a:t>
            </a:r>
            <a:r>
              <a:rPr lang="en-US" b="0" i="0" dirty="0" err="1">
                <a:effectLst/>
                <a:latin typeface="Google Sans"/>
              </a:rPr>
              <a:t>đa</a:t>
            </a:r>
            <a:r>
              <a:rPr lang="en-US" b="0" i="0" dirty="0">
                <a:effectLst/>
                <a:latin typeface="Google Sans"/>
              </a:rPr>
              <a:t> </a:t>
            </a:r>
            <a:r>
              <a:rPr lang="en-US" b="0" i="0" dirty="0" err="1">
                <a:effectLst/>
                <a:latin typeface="Google Sans"/>
              </a:rPr>
              <a:t>dạng</a:t>
            </a:r>
            <a:r>
              <a:rPr lang="en-US" b="0" i="0" dirty="0">
                <a:effectLst/>
                <a:latin typeface="Google Sans"/>
              </a:rPr>
              <a:t> </a:t>
            </a:r>
            <a:r>
              <a:rPr lang="en-US" b="0" i="0" dirty="0" err="1">
                <a:effectLst/>
                <a:latin typeface="Google Sans"/>
              </a:rPr>
              <a:t>và</a:t>
            </a:r>
            <a:r>
              <a:rPr lang="en-US" b="0" i="0" dirty="0">
                <a:effectLst/>
                <a:latin typeface="Google Sans"/>
              </a:rPr>
              <a:t> </a:t>
            </a:r>
            <a:r>
              <a:rPr lang="en-US" b="0" i="0" dirty="0" err="1">
                <a:effectLst/>
                <a:latin typeface="Google Sans"/>
              </a:rPr>
              <a:t>đặc</a:t>
            </a:r>
            <a:r>
              <a:rPr lang="en-US" b="0" i="0" dirty="0">
                <a:effectLst/>
                <a:latin typeface="Google Sans"/>
              </a:rPr>
              <a:t> </a:t>
            </a:r>
            <a:r>
              <a:rPr lang="en-US" b="0" i="0" dirty="0" err="1">
                <a:effectLst/>
                <a:latin typeface="Google Sans"/>
              </a:rPr>
              <a:t>sắc</a:t>
            </a:r>
            <a:r>
              <a:rPr lang="en-US" b="0" i="0" dirty="0">
                <a:effectLst/>
                <a:latin typeface="Google Sans"/>
              </a:rPr>
              <a:t>, </a:t>
            </a:r>
            <a:r>
              <a:rPr lang="en-US" b="0" i="0" dirty="0" err="1">
                <a:effectLst/>
                <a:latin typeface="Google Sans"/>
              </a:rPr>
              <a:t>mang</a:t>
            </a:r>
            <a:r>
              <a:rPr lang="en-US" b="0" i="0" dirty="0">
                <a:effectLst/>
                <a:latin typeface="Google Sans"/>
              </a:rPr>
              <a:t> </a:t>
            </a:r>
            <a:r>
              <a:rPr lang="en-US" b="0" i="0" dirty="0" err="1">
                <a:effectLst/>
                <a:latin typeface="Google Sans"/>
              </a:rPr>
              <a:t>đến</a:t>
            </a:r>
            <a:r>
              <a:rPr lang="en-US" b="0" i="0" dirty="0">
                <a:effectLst/>
                <a:latin typeface="Google Sans"/>
              </a:rPr>
              <a:t> </a:t>
            </a:r>
            <a:r>
              <a:rPr lang="en-US" b="0" i="0" dirty="0" err="1">
                <a:effectLst/>
                <a:latin typeface="Google Sans"/>
              </a:rPr>
              <a:t>trải</a:t>
            </a:r>
            <a:r>
              <a:rPr lang="en-US" b="0" i="0" dirty="0">
                <a:effectLst/>
                <a:latin typeface="Google Sans"/>
              </a:rPr>
              <a:t> </a:t>
            </a:r>
            <a:r>
              <a:rPr lang="en-US" b="0" i="0" dirty="0" err="1">
                <a:effectLst/>
                <a:latin typeface="Google Sans"/>
              </a:rPr>
              <a:t>nghiệm</a:t>
            </a:r>
            <a:r>
              <a:rPr lang="en-US" b="0" i="0" dirty="0">
                <a:effectLst/>
                <a:latin typeface="Google Sans"/>
              </a:rPr>
              <a:t> </a:t>
            </a:r>
            <a:r>
              <a:rPr lang="en-US" b="0" i="0" dirty="0" err="1">
                <a:effectLst/>
                <a:latin typeface="Google Sans"/>
              </a:rPr>
              <a:t>ẩm</a:t>
            </a:r>
            <a:r>
              <a:rPr lang="en-US" b="0" i="0" dirty="0">
                <a:effectLst/>
                <a:latin typeface="Google Sans"/>
              </a:rPr>
              <a:t> </a:t>
            </a:r>
            <a:r>
              <a:rPr lang="en-US" b="0" i="0" dirty="0" err="1">
                <a:effectLst/>
                <a:latin typeface="Google Sans"/>
              </a:rPr>
              <a:t>thực</a:t>
            </a:r>
            <a:r>
              <a:rPr lang="en-US" b="0" i="0" dirty="0">
                <a:effectLst/>
                <a:latin typeface="Google Sans"/>
              </a:rPr>
              <a:t> </a:t>
            </a:r>
            <a:r>
              <a:rPr lang="en-US" b="0" i="0" dirty="0" err="1">
                <a:effectLst/>
                <a:latin typeface="Google Sans"/>
              </a:rPr>
              <a:t>độc</a:t>
            </a:r>
            <a:r>
              <a:rPr lang="en-US" b="0" i="0" dirty="0">
                <a:effectLst/>
                <a:latin typeface="Google Sans"/>
              </a:rPr>
              <a:t> </a:t>
            </a:r>
            <a:r>
              <a:rPr lang="en-US" b="0" i="0" dirty="0" err="1">
                <a:effectLst/>
                <a:latin typeface="Google Sans"/>
              </a:rPr>
              <a:t>đáo</a:t>
            </a:r>
            <a:r>
              <a:rPr lang="en-US" b="0" i="0" dirty="0">
                <a:effectLst/>
                <a:latin typeface="Google Sans"/>
              </a:rPr>
              <a:t> </a:t>
            </a:r>
            <a:r>
              <a:rPr lang="en-US" b="0" i="0" dirty="0" err="1">
                <a:effectLst/>
                <a:latin typeface="Google Sans"/>
              </a:rPr>
              <a:t>cho</a:t>
            </a:r>
            <a:r>
              <a:rPr lang="en-US" b="0" i="0" dirty="0">
                <a:effectLst/>
                <a:latin typeface="Google Sans"/>
              </a:rPr>
              <a:t> du </a:t>
            </a:r>
            <a:r>
              <a:rPr lang="en-US" b="0" i="0" dirty="0" err="1">
                <a:effectLst/>
                <a:latin typeface="Google Sans"/>
              </a:rPr>
              <a:t>khách</a:t>
            </a:r>
            <a:endParaRPr lang="en-US" b="0" i="0" dirty="0">
              <a:effectLst/>
              <a:latin typeface="Google Sans"/>
            </a:endParaRPr>
          </a:p>
          <a:p>
            <a:endParaRPr lang="vi-VN" b="0" i="0" dirty="0">
              <a:solidFill>
                <a:srgbClr val="BFBFBF"/>
              </a:solidFill>
              <a:effectLst/>
              <a:latin typeface="Google Sans"/>
            </a:endParaRPr>
          </a:p>
          <a:p>
            <a:endParaRPr lang="en-US" dirty="0"/>
          </a:p>
        </p:txBody>
      </p:sp>
    </p:spTree>
    <p:extLst>
      <p:ext uri="{BB962C8B-B14F-4D97-AF65-F5344CB8AC3E}">
        <p14:creationId xmlns:p14="http://schemas.microsoft.com/office/powerpoint/2010/main" val="235264217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AC7E8-909C-418C-B58F-5E136F30E243}"/>
              </a:ext>
            </a:extLst>
          </p:cNvPr>
          <p:cNvSpPr>
            <a:spLocks noGrp="1"/>
          </p:cNvSpPr>
          <p:nvPr>
            <p:ph type="title"/>
          </p:nvPr>
        </p:nvSpPr>
        <p:spPr>
          <a:xfrm>
            <a:off x="838200" y="365125"/>
            <a:ext cx="10515599" cy="1325563"/>
          </a:xfrm>
        </p:spPr>
        <p:txBody>
          <a:bodyPr/>
          <a:lstStyle/>
          <a:p>
            <a:r>
              <a:rPr lang="en-US" b="1" i="0" dirty="0" err="1">
                <a:effectLst/>
                <a:latin typeface="Google Sans"/>
              </a:rPr>
              <a:t>Các</a:t>
            </a:r>
            <a:r>
              <a:rPr lang="en-US" b="1" i="0" dirty="0">
                <a:effectLst/>
                <a:latin typeface="Google Sans"/>
              </a:rPr>
              <a:t> </a:t>
            </a:r>
            <a:r>
              <a:rPr lang="en-US" b="1" i="0" dirty="0" err="1">
                <a:effectLst/>
                <a:latin typeface="Google Sans"/>
              </a:rPr>
              <a:t>điểm</a:t>
            </a:r>
            <a:r>
              <a:rPr lang="en-US" b="1" i="0" dirty="0">
                <a:effectLst/>
                <a:latin typeface="Google Sans"/>
              </a:rPr>
              <a:t> </a:t>
            </a:r>
            <a:r>
              <a:rPr lang="en-US" b="1" i="0" dirty="0" err="1">
                <a:effectLst/>
                <a:latin typeface="Google Sans"/>
              </a:rPr>
              <a:t>đến</a:t>
            </a:r>
            <a:r>
              <a:rPr lang="en-US" b="1" i="0" dirty="0">
                <a:effectLst/>
                <a:latin typeface="Google Sans"/>
              </a:rPr>
              <a:t> </a:t>
            </a:r>
            <a:r>
              <a:rPr lang="en-US" b="1" i="0" dirty="0" err="1">
                <a:effectLst/>
                <a:latin typeface="Google Sans"/>
              </a:rPr>
              <a:t>nổi</a:t>
            </a:r>
            <a:r>
              <a:rPr lang="en-US" b="1" i="0" dirty="0">
                <a:effectLst/>
                <a:latin typeface="Google Sans"/>
              </a:rPr>
              <a:t> </a:t>
            </a:r>
            <a:r>
              <a:rPr lang="en-US" b="1" i="0" dirty="0" err="1">
                <a:effectLst/>
                <a:latin typeface="Google Sans"/>
              </a:rPr>
              <a:t>bật</a:t>
            </a:r>
            <a:endParaRPr lang="en-US" dirty="0"/>
          </a:p>
        </p:txBody>
      </p:sp>
      <p:sp>
        <p:nvSpPr>
          <p:cNvPr id="3" name="Content Placeholder 2">
            <a:extLst>
              <a:ext uri="{FF2B5EF4-FFF2-40B4-BE49-F238E27FC236}">
                <a16:creationId xmlns:a16="http://schemas.microsoft.com/office/drawing/2014/main" id="{F5EA4AA3-206D-440A-866E-DB6B2081D181}"/>
              </a:ext>
            </a:extLst>
          </p:cNvPr>
          <p:cNvSpPr>
            <a:spLocks noGrp="1"/>
          </p:cNvSpPr>
          <p:nvPr>
            <p:ph idx="1"/>
          </p:nvPr>
        </p:nvSpPr>
        <p:spPr>
          <a:xfrm>
            <a:off x="963706" y="1753908"/>
            <a:ext cx="10515600" cy="4351338"/>
          </a:xfrm>
        </p:spPr>
        <p:txBody>
          <a:bodyPr/>
          <a:lstStyle/>
          <a:p>
            <a:r>
              <a:rPr lang="en-US" dirty="0" err="1"/>
              <a:t>Hà</a:t>
            </a:r>
            <a:r>
              <a:rPr lang="en-US" dirty="0"/>
              <a:t> </a:t>
            </a:r>
            <a:r>
              <a:rPr lang="en-US" dirty="0" err="1"/>
              <a:t>Nội</a:t>
            </a:r>
            <a:r>
              <a:rPr lang="en-US" dirty="0"/>
              <a:t> </a:t>
            </a:r>
          </a:p>
          <a:p>
            <a:r>
              <a:rPr lang="vi-VN" b="0" i="0" dirty="0">
                <a:effectLst/>
                <a:latin typeface="Google Sans"/>
              </a:rPr>
              <a:t>Thủ đô ngàn năm tuổi với </a:t>
            </a:r>
            <a:endParaRPr lang="en-US" b="0" i="0" dirty="0">
              <a:effectLst/>
              <a:latin typeface="Google Sans"/>
            </a:endParaRPr>
          </a:p>
          <a:p>
            <a:pPr marL="0" indent="0">
              <a:buNone/>
            </a:pPr>
            <a:r>
              <a:rPr lang="vi-VN" b="0" i="0" dirty="0">
                <a:effectLst/>
                <a:latin typeface="Google Sans"/>
              </a:rPr>
              <a:t>Phố cổ, Hồ Gươm, Lăng Bác.</a:t>
            </a:r>
            <a:endParaRPr lang="en-US" dirty="0"/>
          </a:p>
          <a:p>
            <a:endParaRPr lang="en-US" dirty="0"/>
          </a:p>
        </p:txBody>
      </p:sp>
      <p:pic>
        <p:nvPicPr>
          <p:cNvPr id="5" name="snaptik.vn_yG1iS">
            <a:hlinkClick r:id="" action="ppaction://media"/>
            <a:extLst>
              <a:ext uri="{FF2B5EF4-FFF2-40B4-BE49-F238E27FC236}">
                <a16:creationId xmlns:a16="http://schemas.microsoft.com/office/drawing/2014/main" id="{654C654E-8AC9-44B4-9039-D5D093DED9CE}"/>
              </a:ext>
            </a:extLst>
          </p:cNvPr>
          <p:cNvPicPr>
            <a:picLocks noChangeAspect="1"/>
          </p:cNvPicPr>
          <p:nvPr>
            <a:videoFile r:link="rId2"/>
            <p:extLst>
              <p:ext uri="{DAA4B4D4-6D71-4841-9C94-3DE7FCFB9230}">
                <p14:media xmlns:p14="http://schemas.microsoft.com/office/powerpoint/2010/main" r:embed="rId1">
                  <p14:fade in="250"/>
                </p14:media>
              </p:ext>
            </p:extLst>
          </p:nvPr>
        </p:nvPicPr>
        <p:blipFill>
          <a:blip r:embed="rId4"/>
          <a:stretch>
            <a:fillRect/>
          </a:stretch>
        </p:blipFill>
        <p:spPr>
          <a:xfrm>
            <a:off x="6632482" y="0"/>
            <a:ext cx="3857625" cy="6858000"/>
          </a:xfrm>
          <a:prstGeom prst="rect">
            <a:avLst/>
          </a:prstGeom>
        </p:spPr>
      </p:pic>
    </p:spTree>
    <p:extLst>
      <p:ext uri="{BB962C8B-B14F-4D97-AF65-F5344CB8AC3E}">
        <p14:creationId xmlns:p14="http://schemas.microsoft.com/office/powerpoint/2010/main" val="3960582647"/>
      </p:ext>
    </p:extLst>
  </p:cSld>
  <p:clrMapOvr>
    <a:masterClrMapping/>
  </p:clrMapOvr>
  <p:transition spd="slow" advTm="4576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7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FE05E-545E-4BEE-B0A7-E9C760FEACFC}"/>
              </a:ext>
            </a:extLst>
          </p:cNvPr>
          <p:cNvSpPr>
            <a:spLocks noGrp="1"/>
          </p:cNvSpPr>
          <p:nvPr>
            <p:ph type="title"/>
          </p:nvPr>
        </p:nvSpPr>
        <p:spPr>
          <a:xfrm>
            <a:off x="838200" y="365125"/>
            <a:ext cx="10515600" cy="1382993"/>
          </a:xfrm>
        </p:spPr>
        <p:txBody>
          <a:bodyPr/>
          <a:lstStyle/>
          <a:p>
            <a:r>
              <a:rPr lang="en-US" b="1" dirty="0" err="1"/>
              <a:t>Các</a:t>
            </a:r>
            <a:r>
              <a:rPr lang="en-US" b="1" dirty="0"/>
              <a:t> </a:t>
            </a:r>
            <a:r>
              <a:rPr lang="en-US" b="1" dirty="0" err="1"/>
              <a:t>Địa</a:t>
            </a:r>
            <a:r>
              <a:rPr lang="en-US" b="1" dirty="0"/>
              <a:t> </a:t>
            </a:r>
            <a:r>
              <a:rPr lang="en-US" b="1" dirty="0" err="1"/>
              <a:t>Điểm</a:t>
            </a:r>
            <a:r>
              <a:rPr lang="en-US" b="1" dirty="0"/>
              <a:t> </a:t>
            </a:r>
            <a:r>
              <a:rPr lang="en-US" b="1" dirty="0" err="1"/>
              <a:t>Nổi</a:t>
            </a:r>
            <a:r>
              <a:rPr lang="en-US" b="1" dirty="0"/>
              <a:t> </a:t>
            </a:r>
            <a:r>
              <a:rPr lang="en-US" b="1" dirty="0" err="1"/>
              <a:t>Bật</a:t>
            </a:r>
            <a:endParaRPr lang="en-US" b="1" dirty="0"/>
          </a:p>
        </p:txBody>
      </p:sp>
      <p:sp>
        <p:nvSpPr>
          <p:cNvPr id="3" name="Content Placeholder 2">
            <a:extLst>
              <a:ext uri="{FF2B5EF4-FFF2-40B4-BE49-F238E27FC236}">
                <a16:creationId xmlns:a16="http://schemas.microsoft.com/office/drawing/2014/main" id="{BE402CEE-3354-4230-B48C-0D018C680DB0}"/>
              </a:ext>
            </a:extLst>
          </p:cNvPr>
          <p:cNvSpPr>
            <a:spLocks noGrp="1"/>
          </p:cNvSpPr>
          <p:nvPr>
            <p:ph idx="1"/>
          </p:nvPr>
        </p:nvSpPr>
        <p:spPr/>
        <p:txBody>
          <a:bodyPr/>
          <a:lstStyle/>
          <a:p>
            <a:r>
              <a:rPr lang="en-US" dirty="0" err="1">
                <a:latin typeface="Google Sans"/>
              </a:rPr>
              <a:t>Vịnh</a:t>
            </a:r>
            <a:r>
              <a:rPr lang="en-US" dirty="0">
                <a:latin typeface="Google Sans"/>
              </a:rPr>
              <a:t> </a:t>
            </a:r>
            <a:r>
              <a:rPr lang="en-US" dirty="0" err="1">
                <a:latin typeface="Google Sans"/>
              </a:rPr>
              <a:t>Hạ</a:t>
            </a:r>
            <a:r>
              <a:rPr lang="en-US" dirty="0">
                <a:latin typeface="Google Sans"/>
              </a:rPr>
              <a:t> Long</a:t>
            </a:r>
            <a:r>
              <a:rPr lang="en-US" b="1" i="0" dirty="0">
                <a:effectLst/>
                <a:latin typeface="Google Sans"/>
              </a:rPr>
              <a:t>:</a:t>
            </a:r>
            <a:r>
              <a:rPr lang="en-US" b="0" i="0" dirty="0">
                <a:effectLst/>
                <a:latin typeface="Google Sans"/>
              </a:rPr>
              <a:t> Di </a:t>
            </a:r>
            <a:r>
              <a:rPr lang="en-US" b="0" i="0" dirty="0" err="1">
                <a:effectLst/>
                <a:latin typeface="Google Sans"/>
              </a:rPr>
              <a:t>sản</a:t>
            </a:r>
            <a:r>
              <a:rPr lang="en-US" b="0" i="0" dirty="0">
                <a:effectLst/>
                <a:latin typeface="Google Sans"/>
              </a:rPr>
              <a:t> </a:t>
            </a:r>
            <a:r>
              <a:rPr lang="en-US" b="0" i="0" dirty="0" err="1">
                <a:effectLst/>
                <a:latin typeface="Google Sans"/>
              </a:rPr>
              <a:t>thiên</a:t>
            </a:r>
            <a:r>
              <a:rPr lang="en-US" b="0" i="0" dirty="0">
                <a:effectLst/>
                <a:latin typeface="Google Sans"/>
              </a:rPr>
              <a:t> </a:t>
            </a:r>
            <a:r>
              <a:rPr lang="en-US" b="0" i="0" dirty="0" err="1">
                <a:effectLst/>
                <a:latin typeface="Google Sans"/>
              </a:rPr>
              <a:t>nhiên</a:t>
            </a:r>
            <a:r>
              <a:rPr lang="en-US" b="0" i="0" dirty="0">
                <a:effectLst/>
                <a:latin typeface="Google Sans"/>
              </a:rPr>
              <a:t> </a:t>
            </a:r>
            <a:r>
              <a:rPr lang="en-US" b="0" i="0" dirty="0" err="1">
                <a:effectLst/>
                <a:latin typeface="Google Sans"/>
              </a:rPr>
              <a:t>thế</a:t>
            </a:r>
            <a:r>
              <a:rPr lang="en-US" b="0" i="0" dirty="0">
                <a:effectLst/>
                <a:latin typeface="Google Sans"/>
              </a:rPr>
              <a:t> </a:t>
            </a:r>
            <a:r>
              <a:rPr lang="en-US" b="0" i="0" dirty="0" err="1">
                <a:effectLst/>
                <a:latin typeface="Google Sans"/>
              </a:rPr>
              <a:t>giới</a:t>
            </a:r>
            <a:r>
              <a:rPr lang="en-US" b="0" i="0" dirty="0">
                <a:effectLst/>
                <a:latin typeface="Google Sans"/>
              </a:rPr>
              <a:t> </a:t>
            </a:r>
            <a:r>
              <a:rPr lang="en-US" b="0" i="0" dirty="0" err="1">
                <a:effectLst/>
                <a:latin typeface="Google Sans"/>
              </a:rPr>
              <a:t>với</a:t>
            </a:r>
            <a:r>
              <a:rPr lang="en-US" b="0" i="0" dirty="0">
                <a:effectLst/>
                <a:latin typeface="Google Sans"/>
              </a:rPr>
              <a:t> </a:t>
            </a:r>
            <a:r>
              <a:rPr lang="en-US" b="0" i="0" dirty="0" err="1">
                <a:effectLst/>
                <a:latin typeface="Google Sans"/>
              </a:rPr>
              <a:t>phong</a:t>
            </a:r>
            <a:r>
              <a:rPr lang="en-US" b="0" i="0" dirty="0">
                <a:effectLst/>
                <a:latin typeface="Google Sans"/>
              </a:rPr>
              <a:t> </a:t>
            </a:r>
            <a:r>
              <a:rPr lang="en-US" b="0" i="0" dirty="0" err="1">
                <a:effectLst/>
                <a:latin typeface="Google Sans"/>
              </a:rPr>
              <a:t>cảnh</a:t>
            </a:r>
            <a:r>
              <a:rPr lang="en-US" b="0" i="0" dirty="0">
                <a:effectLst/>
                <a:latin typeface="Google Sans"/>
              </a:rPr>
              <a:t> </a:t>
            </a:r>
            <a:r>
              <a:rPr lang="en-US" b="0" i="0" dirty="0" err="1">
                <a:effectLst/>
                <a:latin typeface="Google Sans"/>
              </a:rPr>
              <a:t>biển</a:t>
            </a:r>
            <a:r>
              <a:rPr lang="en-US" b="0" i="0" dirty="0">
                <a:effectLst/>
                <a:latin typeface="Google Sans"/>
              </a:rPr>
              <a:t> </a:t>
            </a:r>
            <a:r>
              <a:rPr lang="en-US" b="0" i="0" dirty="0" err="1">
                <a:effectLst/>
                <a:latin typeface="Google Sans"/>
              </a:rPr>
              <a:t>xanh</a:t>
            </a:r>
            <a:r>
              <a:rPr lang="en-US" b="0" i="0" dirty="0">
                <a:effectLst/>
                <a:latin typeface="Google Sans"/>
              </a:rPr>
              <a:t> </a:t>
            </a:r>
            <a:r>
              <a:rPr lang="en-US" b="0" i="0" dirty="0" err="1">
                <a:effectLst/>
                <a:latin typeface="Google Sans"/>
              </a:rPr>
              <a:t>ngọc</a:t>
            </a:r>
            <a:r>
              <a:rPr lang="en-US" b="0" i="0" dirty="0">
                <a:effectLst/>
                <a:latin typeface="Google Sans"/>
              </a:rPr>
              <a:t> </a:t>
            </a:r>
            <a:r>
              <a:rPr lang="en-US" b="0" i="0" dirty="0" err="1">
                <a:effectLst/>
                <a:latin typeface="Google Sans"/>
              </a:rPr>
              <a:t>bích</a:t>
            </a:r>
            <a:r>
              <a:rPr lang="en-US" b="0" i="0" dirty="0">
                <a:effectLst/>
                <a:latin typeface="Google Sans"/>
              </a:rPr>
              <a:t> </a:t>
            </a:r>
            <a:r>
              <a:rPr lang="en-US" b="0" i="0" dirty="0" err="1">
                <a:effectLst/>
                <a:latin typeface="Google Sans"/>
              </a:rPr>
              <a:t>và</a:t>
            </a:r>
            <a:r>
              <a:rPr lang="en-US" b="0" i="0" dirty="0">
                <a:effectLst/>
                <a:latin typeface="Google Sans"/>
              </a:rPr>
              <a:t> </a:t>
            </a:r>
            <a:r>
              <a:rPr lang="en-US" b="0" i="0" dirty="0" err="1">
                <a:effectLst/>
                <a:latin typeface="Google Sans"/>
              </a:rPr>
              <a:t>hàng</a:t>
            </a:r>
            <a:r>
              <a:rPr lang="en-US" b="0" i="0" dirty="0">
                <a:effectLst/>
                <a:latin typeface="Google Sans"/>
              </a:rPr>
              <a:t> </a:t>
            </a:r>
            <a:r>
              <a:rPr lang="en-US" b="0" i="0" dirty="0" err="1">
                <a:effectLst/>
                <a:latin typeface="Google Sans"/>
              </a:rPr>
              <a:t>nghìn</a:t>
            </a:r>
            <a:r>
              <a:rPr lang="en-US" b="0" i="0" dirty="0">
                <a:effectLst/>
                <a:latin typeface="Google Sans"/>
              </a:rPr>
              <a:t> </a:t>
            </a:r>
            <a:r>
              <a:rPr lang="en-US" b="0" i="0" dirty="0" err="1">
                <a:effectLst/>
                <a:latin typeface="Google Sans"/>
              </a:rPr>
              <a:t>đảo</a:t>
            </a:r>
            <a:r>
              <a:rPr lang="en-US" b="0" i="0" dirty="0">
                <a:effectLst/>
                <a:latin typeface="Google Sans"/>
              </a:rPr>
              <a:t> </a:t>
            </a:r>
            <a:r>
              <a:rPr lang="en-US" b="0" i="0" dirty="0" err="1">
                <a:effectLst/>
                <a:latin typeface="Google Sans"/>
              </a:rPr>
              <a:t>đá</a:t>
            </a:r>
            <a:r>
              <a:rPr lang="en-US" b="0" i="0" dirty="0">
                <a:effectLst/>
                <a:latin typeface="Google Sans"/>
              </a:rPr>
              <a:t> </a:t>
            </a:r>
            <a:r>
              <a:rPr lang="en-US" b="0" i="0" dirty="0" err="1">
                <a:effectLst/>
                <a:latin typeface="Google Sans"/>
              </a:rPr>
              <a:t>vôi</a:t>
            </a:r>
            <a:r>
              <a:rPr lang="en-US" b="0" i="0" dirty="0">
                <a:effectLst/>
                <a:latin typeface="Google Sans"/>
              </a:rPr>
              <a:t>.</a:t>
            </a:r>
          </a:p>
          <a:p>
            <a:r>
              <a:rPr lang="en-US" i="0" dirty="0">
                <a:effectLst/>
                <a:latin typeface="Google Sans"/>
              </a:rPr>
              <a:t>Sapa: </a:t>
            </a:r>
            <a:r>
              <a:rPr lang="en-US" i="0" dirty="0" err="1">
                <a:effectLst/>
                <a:latin typeface="Google Sans"/>
              </a:rPr>
              <a:t>Vùng</a:t>
            </a:r>
            <a:r>
              <a:rPr lang="en-US" i="0" dirty="0">
                <a:effectLst/>
                <a:latin typeface="Google Sans"/>
              </a:rPr>
              <a:t> </a:t>
            </a:r>
            <a:r>
              <a:rPr lang="en-US" i="0" dirty="0" err="1">
                <a:effectLst/>
                <a:latin typeface="Google Sans"/>
              </a:rPr>
              <a:t>núi</a:t>
            </a:r>
            <a:r>
              <a:rPr lang="en-US" i="0" dirty="0">
                <a:effectLst/>
                <a:latin typeface="Google Sans"/>
              </a:rPr>
              <a:t> </a:t>
            </a:r>
            <a:r>
              <a:rPr lang="en-US" i="0" dirty="0" err="1">
                <a:effectLst/>
                <a:latin typeface="Google Sans"/>
              </a:rPr>
              <a:t>Tây</a:t>
            </a:r>
            <a:r>
              <a:rPr lang="en-US" i="0" dirty="0">
                <a:effectLst/>
                <a:latin typeface="Google Sans"/>
              </a:rPr>
              <a:t> </a:t>
            </a:r>
            <a:r>
              <a:rPr lang="en-US" i="0" dirty="0" err="1">
                <a:effectLst/>
                <a:latin typeface="Google Sans"/>
              </a:rPr>
              <a:t>Bắc</a:t>
            </a:r>
            <a:r>
              <a:rPr lang="en-US" i="0" dirty="0">
                <a:effectLst/>
                <a:latin typeface="Google Sans"/>
              </a:rPr>
              <a:t> </a:t>
            </a:r>
            <a:r>
              <a:rPr lang="en-US" i="0" dirty="0" err="1">
                <a:effectLst/>
                <a:latin typeface="Google Sans"/>
              </a:rPr>
              <a:t>với</a:t>
            </a:r>
            <a:r>
              <a:rPr lang="en-US" i="0" dirty="0">
                <a:effectLst/>
                <a:latin typeface="Google Sans"/>
              </a:rPr>
              <a:t> </a:t>
            </a:r>
            <a:r>
              <a:rPr lang="en-US" i="0" dirty="0" err="1">
                <a:effectLst/>
                <a:latin typeface="Google Sans"/>
              </a:rPr>
              <a:t>cảnh</a:t>
            </a:r>
            <a:r>
              <a:rPr lang="en-US" i="0" dirty="0">
                <a:effectLst/>
                <a:latin typeface="Google Sans"/>
              </a:rPr>
              <a:t> </a:t>
            </a:r>
            <a:r>
              <a:rPr lang="en-US" i="0" dirty="0" err="1">
                <a:effectLst/>
                <a:latin typeface="Google Sans"/>
              </a:rPr>
              <a:t>quan</a:t>
            </a:r>
            <a:r>
              <a:rPr lang="en-US" i="0" dirty="0">
                <a:effectLst/>
                <a:latin typeface="Google Sans"/>
              </a:rPr>
              <a:t> </a:t>
            </a:r>
            <a:r>
              <a:rPr lang="en-US" i="0" dirty="0" err="1">
                <a:effectLst/>
                <a:latin typeface="Google Sans"/>
              </a:rPr>
              <a:t>ruộng</a:t>
            </a:r>
            <a:r>
              <a:rPr lang="en-US" i="0" dirty="0">
                <a:effectLst/>
                <a:latin typeface="Google Sans"/>
              </a:rPr>
              <a:t> </a:t>
            </a:r>
            <a:r>
              <a:rPr lang="en-US" i="0" dirty="0" err="1">
                <a:effectLst/>
                <a:latin typeface="Google Sans"/>
              </a:rPr>
              <a:t>bậc</a:t>
            </a:r>
            <a:r>
              <a:rPr lang="en-US" i="0" dirty="0">
                <a:effectLst/>
                <a:latin typeface="Google Sans"/>
              </a:rPr>
              <a:t> thang </a:t>
            </a:r>
            <a:r>
              <a:rPr lang="en-US" i="0" dirty="0" err="1">
                <a:effectLst/>
                <a:latin typeface="Google Sans"/>
              </a:rPr>
              <a:t>và</a:t>
            </a:r>
            <a:r>
              <a:rPr lang="en-US" i="0" dirty="0">
                <a:effectLst/>
                <a:latin typeface="Google Sans"/>
              </a:rPr>
              <a:t> </a:t>
            </a:r>
            <a:r>
              <a:rPr lang="en-US" i="0" dirty="0" err="1">
                <a:effectLst/>
                <a:latin typeface="Google Sans"/>
              </a:rPr>
              <a:t>văn</a:t>
            </a:r>
            <a:r>
              <a:rPr lang="en-US" i="0" dirty="0">
                <a:effectLst/>
                <a:latin typeface="Google Sans"/>
              </a:rPr>
              <a:t> </a:t>
            </a:r>
            <a:r>
              <a:rPr lang="en-US" i="0" dirty="0" err="1">
                <a:effectLst/>
                <a:latin typeface="Google Sans"/>
              </a:rPr>
              <a:t>hóa</a:t>
            </a:r>
            <a:r>
              <a:rPr lang="en-US" i="0" dirty="0">
                <a:effectLst/>
                <a:latin typeface="Google Sans"/>
              </a:rPr>
              <a:t> </a:t>
            </a:r>
            <a:r>
              <a:rPr lang="en-US" i="0" dirty="0" err="1">
                <a:effectLst/>
                <a:latin typeface="Google Sans"/>
              </a:rPr>
              <a:t>dân</a:t>
            </a:r>
            <a:r>
              <a:rPr lang="en-US" i="0" dirty="0">
                <a:effectLst/>
                <a:latin typeface="Google Sans"/>
              </a:rPr>
              <a:t> </a:t>
            </a:r>
            <a:r>
              <a:rPr lang="en-US" i="0" dirty="0" err="1">
                <a:effectLst/>
                <a:latin typeface="Google Sans"/>
              </a:rPr>
              <a:t>tộc</a:t>
            </a:r>
            <a:r>
              <a:rPr lang="en-US" i="0" dirty="0">
                <a:effectLst/>
                <a:latin typeface="Google Sans"/>
              </a:rPr>
              <a:t> </a:t>
            </a:r>
            <a:r>
              <a:rPr lang="en-US" i="0" dirty="0" err="1">
                <a:effectLst/>
                <a:latin typeface="Google Sans"/>
              </a:rPr>
              <a:t>thiểu</a:t>
            </a:r>
            <a:r>
              <a:rPr lang="en-US" i="0" dirty="0">
                <a:effectLst/>
                <a:latin typeface="Google Sans"/>
              </a:rPr>
              <a:t> </a:t>
            </a:r>
            <a:r>
              <a:rPr lang="en-US" i="0" dirty="0" err="1">
                <a:effectLst/>
                <a:latin typeface="Google Sans"/>
              </a:rPr>
              <a:t>số</a:t>
            </a:r>
            <a:r>
              <a:rPr lang="en-US" i="0" dirty="0">
                <a:effectLst/>
                <a:latin typeface="Google Sans"/>
              </a:rPr>
              <a:t>. </a:t>
            </a:r>
          </a:p>
          <a:p>
            <a:endParaRPr lang="en-US" b="0" i="0" dirty="0">
              <a:effectLst/>
              <a:latin typeface="Google Sans"/>
            </a:endParaRPr>
          </a:p>
          <a:p>
            <a:endParaRPr lang="en-US" dirty="0"/>
          </a:p>
        </p:txBody>
      </p:sp>
      <p:pic>
        <p:nvPicPr>
          <p:cNvPr id="5" name="Picture 4">
            <a:extLst>
              <a:ext uri="{FF2B5EF4-FFF2-40B4-BE49-F238E27FC236}">
                <a16:creationId xmlns:a16="http://schemas.microsoft.com/office/drawing/2014/main" id="{71474307-8AD0-47D6-A5B9-88331CBA5A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 y="3585882"/>
            <a:ext cx="11704320" cy="3134958"/>
          </a:xfrm>
          <a:prstGeom prst="rect">
            <a:avLst/>
          </a:prstGeom>
        </p:spPr>
      </p:pic>
    </p:spTree>
    <p:extLst>
      <p:ext uri="{BB962C8B-B14F-4D97-AF65-F5344CB8AC3E}">
        <p14:creationId xmlns:p14="http://schemas.microsoft.com/office/powerpoint/2010/main" val="152445370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86BC4-5E38-4899-ADD7-891B282B24B1}"/>
              </a:ext>
            </a:extLst>
          </p:cNvPr>
          <p:cNvSpPr>
            <a:spLocks noGrp="1"/>
          </p:cNvSpPr>
          <p:nvPr>
            <p:ph type="title"/>
          </p:nvPr>
        </p:nvSpPr>
        <p:spPr/>
        <p:txBody>
          <a:bodyPr/>
          <a:lstStyle/>
          <a:p>
            <a:r>
              <a:rPr lang="en-US" dirty="0" err="1"/>
              <a:t>Các</a:t>
            </a:r>
            <a:r>
              <a:rPr lang="en-US" dirty="0"/>
              <a:t> </a:t>
            </a:r>
            <a:r>
              <a:rPr lang="en-US" dirty="0" err="1"/>
              <a:t>Địa</a:t>
            </a:r>
            <a:r>
              <a:rPr lang="en-US" dirty="0"/>
              <a:t> </a:t>
            </a:r>
            <a:r>
              <a:rPr lang="en-US" dirty="0" err="1"/>
              <a:t>Điểm</a:t>
            </a:r>
            <a:r>
              <a:rPr lang="en-US" dirty="0"/>
              <a:t> </a:t>
            </a:r>
            <a:r>
              <a:rPr lang="en-US" dirty="0" err="1"/>
              <a:t>Nổi</a:t>
            </a:r>
            <a:r>
              <a:rPr lang="en-US" dirty="0"/>
              <a:t> </a:t>
            </a:r>
            <a:r>
              <a:rPr lang="en-US" dirty="0" err="1"/>
              <a:t>Bật</a:t>
            </a:r>
            <a:endParaRPr lang="en-US" dirty="0"/>
          </a:p>
        </p:txBody>
      </p:sp>
      <p:sp>
        <p:nvSpPr>
          <p:cNvPr id="5" name="Content Placeholder 4">
            <a:extLst>
              <a:ext uri="{FF2B5EF4-FFF2-40B4-BE49-F238E27FC236}">
                <a16:creationId xmlns:a16="http://schemas.microsoft.com/office/drawing/2014/main" id="{EAEE1EFB-5383-40BF-98CC-0D8AA884EB0E}"/>
              </a:ext>
            </a:extLst>
          </p:cNvPr>
          <p:cNvSpPr>
            <a:spLocks noGrp="1"/>
          </p:cNvSpPr>
          <p:nvPr>
            <p:ph idx="1"/>
          </p:nvPr>
        </p:nvSpPr>
        <p:spPr/>
        <p:txBody>
          <a:bodyPr/>
          <a:lstStyle/>
          <a:p>
            <a:r>
              <a:rPr lang="en-US" i="0" dirty="0" err="1">
                <a:effectLst/>
                <a:latin typeface="Google Sans"/>
              </a:rPr>
              <a:t>Huế</a:t>
            </a:r>
            <a:r>
              <a:rPr lang="en-US" b="1" i="0" dirty="0">
                <a:effectLst/>
                <a:latin typeface="Google Sans"/>
              </a:rPr>
              <a:t>:</a:t>
            </a:r>
            <a:r>
              <a:rPr lang="en-US" b="0" i="0" dirty="0">
                <a:effectLst/>
                <a:latin typeface="Google Sans"/>
              </a:rPr>
              <a:t> </a:t>
            </a:r>
            <a:r>
              <a:rPr lang="en-US" b="0" i="0" dirty="0" err="1">
                <a:effectLst/>
                <a:latin typeface="Google Sans"/>
              </a:rPr>
              <a:t>Cố</a:t>
            </a:r>
            <a:r>
              <a:rPr lang="en-US" b="0" i="0" dirty="0">
                <a:effectLst/>
                <a:latin typeface="Google Sans"/>
              </a:rPr>
              <a:t> </a:t>
            </a:r>
            <a:r>
              <a:rPr lang="en-US" b="0" i="0" dirty="0" err="1">
                <a:effectLst/>
                <a:latin typeface="Google Sans"/>
              </a:rPr>
              <a:t>đô</a:t>
            </a:r>
            <a:r>
              <a:rPr lang="en-US" b="0" i="0" dirty="0">
                <a:effectLst/>
                <a:latin typeface="Google Sans"/>
              </a:rPr>
              <a:t> </a:t>
            </a:r>
            <a:r>
              <a:rPr lang="en-US" b="0" i="0" dirty="0" err="1">
                <a:effectLst/>
                <a:latin typeface="Google Sans"/>
              </a:rPr>
              <a:t>trầm</a:t>
            </a:r>
            <a:r>
              <a:rPr lang="en-US" b="0" i="0" dirty="0">
                <a:effectLst/>
                <a:latin typeface="Google Sans"/>
              </a:rPr>
              <a:t> </a:t>
            </a:r>
            <a:r>
              <a:rPr lang="en-US" b="0" i="0" dirty="0" err="1">
                <a:effectLst/>
                <a:latin typeface="Google Sans"/>
              </a:rPr>
              <a:t>mặc</a:t>
            </a:r>
            <a:r>
              <a:rPr lang="en-US" b="0" i="0" dirty="0">
                <a:effectLst/>
                <a:latin typeface="Google Sans"/>
              </a:rPr>
              <a:t> </a:t>
            </a:r>
            <a:r>
              <a:rPr lang="en-US" b="0" i="0" dirty="0" err="1">
                <a:effectLst/>
                <a:latin typeface="Google Sans"/>
              </a:rPr>
              <a:t>với</a:t>
            </a:r>
            <a:r>
              <a:rPr lang="en-US" b="0" i="0" dirty="0">
                <a:effectLst/>
                <a:latin typeface="Google Sans"/>
              </a:rPr>
              <a:t> </a:t>
            </a:r>
            <a:r>
              <a:rPr lang="en-US" b="0" i="0" dirty="0" err="1">
                <a:effectLst/>
                <a:latin typeface="Google Sans"/>
              </a:rPr>
              <a:t>các</a:t>
            </a:r>
            <a:r>
              <a:rPr lang="en-US" b="0" i="0" dirty="0">
                <a:effectLst/>
                <a:latin typeface="Google Sans"/>
              </a:rPr>
              <a:t> </a:t>
            </a:r>
            <a:r>
              <a:rPr lang="en-US" b="0" i="0" dirty="0" err="1">
                <a:effectLst/>
                <a:latin typeface="Google Sans"/>
              </a:rPr>
              <a:t>lăng</a:t>
            </a:r>
            <a:r>
              <a:rPr lang="en-US" b="0" i="0" dirty="0">
                <a:effectLst/>
                <a:latin typeface="Google Sans"/>
              </a:rPr>
              <a:t> </a:t>
            </a:r>
            <a:r>
              <a:rPr lang="en-US" b="0" i="0" dirty="0" err="1">
                <a:effectLst/>
                <a:latin typeface="Google Sans"/>
              </a:rPr>
              <a:t>tẩm</a:t>
            </a:r>
            <a:r>
              <a:rPr lang="en-US" b="0" i="0" dirty="0">
                <a:effectLst/>
                <a:latin typeface="Google Sans"/>
              </a:rPr>
              <a:t> </a:t>
            </a:r>
            <a:r>
              <a:rPr lang="en-US" b="0" i="0" dirty="0" err="1">
                <a:effectLst/>
                <a:latin typeface="Google Sans"/>
              </a:rPr>
              <a:t>và</a:t>
            </a:r>
            <a:r>
              <a:rPr lang="en-US" b="0" i="0" dirty="0">
                <a:effectLst/>
                <a:latin typeface="Google Sans"/>
              </a:rPr>
              <a:t> </a:t>
            </a:r>
            <a:r>
              <a:rPr lang="en-US" b="0" i="0" dirty="0" err="1">
                <a:effectLst/>
                <a:latin typeface="Google Sans"/>
              </a:rPr>
              <a:t>công</a:t>
            </a:r>
            <a:r>
              <a:rPr lang="en-US" b="0" i="0" dirty="0">
                <a:effectLst/>
                <a:latin typeface="Google Sans"/>
              </a:rPr>
              <a:t> </a:t>
            </a:r>
            <a:r>
              <a:rPr lang="en-US" b="0" i="0" dirty="0" err="1">
                <a:effectLst/>
                <a:latin typeface="Google Sans"/>
              </a:rPr>
              <a:t>trình</a:t>
            </a:r>
            <a:r>
              <a:rPr lang="en-US" b="0" i="0" dirty="0">
                <a:effectLst/>
                <a:latin typeface="Google Sans"/>
              </a:rPr>
              <a:t> </a:t>
            </a:r>
            <a:r>
              <a:rPr lang="en-US" b="0" i="0" dirty="0" err="1">
                <a:effectLst/>
                <a:latin typeface="Google Sans"/>
              </a:rPr>
              <a:t>kiến</a:t>
            </a:r>
            <a:r>
              <a:rPr lang="en-US" b="0" i="0" dirty="0">
                <a:effectLst/>
                <a:latin typeface="Google Sans"/>
              </a:rPr>
              <a:t> </a:t>
            </a:r>
            <a:r>
              <a:rPr lang="en-US" b="0" i="0" dirty="0" err="1">
                <a:effectLst/>
                <a:latin typeface="Google Sans"/>
              </a:rPr>
              <a:t>trúc</a:t>
            </a:r>
            <a:r>
              <a:rPr lang="en-US" b="0" i="0" dirty="0">
                <a:effectLst/>
                <a:latin typeface="Google Sans"/>
              </a:rPr>
              <a:t> </a:t>
            </a:r>
            <a:r>
              <a:rPr lang="en-US" b="0" i="0" dirty="0" err="1">
                <a:effectLst/>
                <a:latin typeface="Google Sans"/>
              </a:rPr>
              <a:t>cổ</a:t>
            </a:r>
            <a:r>
              <a:rPr lang="en-US" b="0" i="0" dirty="0">
                <a:effectLst/>
                <a:latin typeface="Google Sans"/>
              </a:rPr>
              <a:t>.</a:t>
            </a:r>
          </a:p>
          <a:p>
            <a:r>
              <a:rPr lang="en-US" i="0" dirty="0" err="1">
                <a:effectLst/>
                <a:latin typeface="Google Sans"/>
              </a:rPr>
              <a:t>Hội</a:t>
            </a:r>
            <a:r>
              <a:rPr lang="en-US" i="0" dirty="0">
                <a:effectLst/>
                <a:latin typeface="Google Sans"/>
              </a:rPr>
              <a:t> An</a:t>
            </a:r>
            <a:r>
              <a:rPr lang="vi-VN" i="0" dirty="0">
                <a:effectLst/>
                <a:latin typeface="Google Sans"/>
              </a:rPr>
              <a:t>: </a:t>
            </a:r>
            <a:r>
              <a:rPr lang="vi-VN" b="0" i="0" dirty="0">
                <a:effectLst/>
                <a:latin typeface="Google Sans"/>
              </a:rPr>
              <a:t>Phố cổ đẹp như tranh vẽ, giữ gìn nét kiến trúc cổ kính</a:t>
            </a:r>
            <a:endParaRPr lang="en-US" b="0" i="0" dirty="0">
              <a:effectLst/>
              <a:latin typeface="Google Sans"/>
            </a:endParaRPr>
          </a:p>
          <a:p>
            <a:endParaRPr lang="en-US" dirty="0"/>
          </a:p>
        </p:txBody>
      </p:sp>
      <p:pic>
        <p:nvPicPr>
          <p:cNvPr id="7" name="Picture 6">
            <a:extLst>
              <a:ext uri="{FF2B5EF4-FFF2-40B4-BE49-F238E27FC236}">
                <a16:creationId xmlns:a16="http://schemas.microsoft.com/office/drawing/2014/main" id="{7DFAE0C5-6E0C-4AC7-B9DD-CC2B695A56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5070" y="2895600"/>
            <a:ext cx="10281859" cy="3962400"/>
          </a:xfrm>
          <a:prstGeom prst="rect">
            <a:avLst/>
          </a:prstGeom>
        </p:spPr>
      </p:pic>
    </p:spTree>
    <p:extLst>
      <p:ext uri="{BB962C8B-B14F-4D97-AF65-F5344CB8AC3E}">
        <p14:creationId xmlns:p14="http://schemas.microsoft.com/office/powerpoint/2010/main" val="180208484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TotalTime>
  <Words>249</Words>
  <Application>Microsoft Office PowerPoint</Application>
  <PresentationFormat>Widescreen</PresentationFormat>
  <Paragraphs>16</Paragraphs>
  <Slides>5</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Calibri Light</vt:lpstr>
      <vt:lpstr>Google Sans</vt:lpstr>
      <vt:lpstr>Office Theme</vt:lpstr>
      <vt:lpstr>Giới thiệu du lịch Việt Nam</vt:lpstr>
      <vt:lpstr>Điểm thu hút chính :</vt:lpstr>
      <vt:lpstr>Các điểm đến nổi bật</vt:lpstr>
      <vt:lpstr>Các Địa Điểm Nổi Bật</vt:lpstr>
      <vt:lpstr>Các Địa Điểm Nổi Bật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Giới thiệu du lịch Việt Nam</dc:title>
  <dc:creator>nguyen</dc:creator>
  <cp:lastModifiedBy>nguyen</cp:lastModifiedBy>
  <cp:revision>4</cp:revision>
  <dcterms:created xsi:type="dcterms:W3CDTF">2025-10-01T13:59:27Z</dcterms:created>
  <dcterms:modified xsi:type="dcterms:W3CDTF">2025-10-01T14:28:41Z</dcterms:modified>
</cp:coreProperties>
</file>

<file path=docProps/thumbnail.jpeg>
</file>